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60" r:id="rId6"/>
    <p:sldId id="267" r:id="rId7"/>
    <p:sldId id="271" r:id="rId8"/>
    <p:sldId id="265" r:id="rId9"/>
    <p:sldId id="269" r:id="rId10"/>
    <p:sldId id="261" r:id="rId11"/>
    <p:sldId id="262" r:id="rId12"/>
    <p:sldId id="270" r:id="rId13"/>
    <p:sldId id="268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E00"/>
    <a:srgbClr val="3180C4"/>
    <a:srgbClr val="00B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89"/>
  </p:normalViewPr>
  <p:slideViewPr>
    <p:cSldViewPr snapToGrid="0" snapToObjects="1" showGuides="1">
      <p:cViewPr>
        <p:scale>
          <a:sx n="92" d="100"/>
          <a:sy n="92" d="100"/>
        </p:scale>
        <p:origin x="880" y="128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1413-67EF-9141-8BF8-EFBD67E5B1F7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15769-A5A3-CA4B-81B5-4EF2AABF6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93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more and more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everyday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.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Giving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an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example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Great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Pacific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Garbage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Patch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largest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accumulation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ocean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plastic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in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world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and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located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between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Hawaii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and California.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Scientists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Ocean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Cleanup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have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conducted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most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extensive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analysis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ever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this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area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.</a:t>
            </a:r>
            <a:b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</a:br>
            <a:b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</a:b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estimated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that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1.15 to 2.41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million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tonnes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plastic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are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entering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ocean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each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year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from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rivers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. More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than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half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this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plastic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less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dense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than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water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meaning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that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will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not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sink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once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encounters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sea.</a:t>
            </a:r>
            <a:b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</a:br>
            <a:b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</a:b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This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major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problem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that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not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only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affects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us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indirectly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but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directly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as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we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are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all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part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same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earth</a:t>
            </a:r>
            <a:r>
              <a:rPr lang="es-ES" dirty="0">
                <a:solidFill>
                  <a:schemeClr val="bg1"/>
                </a:solidFill>
                <a:latin typeface="Helvetica Light" panose="020B0403020202020204" pitchFamily="34" charset="0"/>
              </a:rPr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15769-A5A3-CA4B-81B5-4EF2AABF6C6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20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15769-A5A3-CA4B-81B5-4EF2AABF6C6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428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ROBOTS TIENEN BLOCKCHAIN</a:t>
            </a:r>
          </a:p>
          <a:p>
            <a:r>
              <a:rPr lang="es-ES" dirty="0"/>
              <a:t>CONTRA MALVADAS MULTINACIONALES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15769-A5A3-CA4B-81B5-4EF2AABF6C6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86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Token</a:t>
            </a:r>
            <a:r>
              <a:rPr lang="es-ES" dirty="0"/>
              <a:t> propio</a:t>
            </a:r>
          </a:p>
          <a:p>
            <a:r>
              <a:rPr lang="es-ES" dirty="0"/>
              <a:t>Para poder hacer transacciones dentro de la plataforma</a:t>
            </a:r>
          </a:p>
          <a:p>
            <a:r>
              <a:rPr lang="es-ES" dirty="0"/>
              <a:t>Descentralizado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15769-A5A3-CA4B-81B5-4EF2AABF6C6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8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47EBF-ED87-D649-938A-B2D64201D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0890B0-D638-F844-91BE-02C22AB06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282A01-5D7B-694B-9CDB-3C7A885B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482835-7361-8647-95E5-CF3CF8FF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5C1E84-B6C6-AF49-8EFC-4DE8E4F9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313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26516-7BFD-1A44-A456-67BF8BCE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D20306-F95E-A44D-B4B9-CC91A6840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10634-6FF5-3949-893B-20ABE363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B05510-8BA4-744B-9135-0C1EAB68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ABA063-F438-9A46-A2B8-D55678F3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48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048EBF-8382-AD4E-8879-DE7654F4C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0A50E0-4395-A043-BD47-A5D8E5305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D86286-98EB-E745-9C44-292C7C2B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C1C19D-7791-B14D-ADF2-B7C95B0DD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323251-503F-164C-8C0B-B8017CCC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43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A8758-58F7-9B4A-8538-698C0F5F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4ECE19-C9EC-5F47-8A79-DDFA76FC2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6D410-76E2-CC48-8379-58B0BE3B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A36C31-EA03-794D-AEFF-D13E91B2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4F73F7-4E2A-A148-9A71-2B343B46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6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F7C39-B786-4D4B-8E7C-D3A152595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24F731-EDE7-ED41-97D8-E35A60342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DE211-7A10-ED4F-B28A-A4A8DEDC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21735-7521-A443-98EC-9A2FED11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A18029-9D87-9F45-BB34-B573B8BE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40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B478D-8838-CC4A-812A-E441B2E6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AF2A0C-241A-1745-A211-5B8F64768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2C96D2-7984-F74B-9E65-01FDAE66E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E7BF14-6287-C043-ACA8-85B4950E1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3EBC73-F9DA-5942-9783-8F8EE43D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E70F3A-84D8-F34F-8920-D4DD3C68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772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A479-1E51-354C-9E83-1FE9EB72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61015C-A7B2-7545-B7FD-BB78C387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4A5A1B-1DE4-1540-9A78-EF199E901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BBE7DE-D1AC-654E-80CF-3DB8E2A39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AD0D6CC-DD0A-554D-B240-EA84179AC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FE409EF-C23A-3740-BAC0-CA775E81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60742E-77CD-F94F-B318-6CD21B709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086D60-0FAD-6344-9DF6-0A65FABB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940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D42BB-0E0C-0948-9675-46409734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0ABF741-7A0C-A44D-834B-244A011B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D77292-79E2-B94C-AECB-B77187A9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FA2DF9E-6C39-294A-8406-2B7B52815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49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644341-C394-F943-A29F-44A3B309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6B6127-5305-394D-87BA-A85F3EF8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EBCF09-7BDC-8341-BD2B-8DD8B2C2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218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10CE1-156D-1048-8E28-09277C9A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48728B-CF31-7A41-8DF2-33166ECE8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8D64E5-7640-B14B-967E-EDA9BF56C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6C2D3B-FD59-3248-8B1B-F30AB4FE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E448CC-5A6F-AE41-A190-67834667D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23568F-53EC-A64A-ACE9-DE52A0A9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569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A866C-87D2-4A4C-B435-5C564874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0AA825-5902-F34D-BA7B-68BE6A4E9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9325D8-4035-EA42-B0E8-DE3012B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9665F1-FE82-7C4A-8829-BCC61547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B4E5AA-D298-A244-895D-53F667A8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D96D03-A609-1445-9EE0-6AC92152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206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73B9355-5165-D84E-ADD7-04759600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D5605C-20EA-6A42-A481-5BF1FD8A1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044A49-7EF7-154B-8E97-4308543AE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C9117-47D3-D24B-BB07-62CD76DB4C10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97ED8E-53E7-A94B-B900-490B8DFC0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0E7E5A-24A8-8646-A974-E1B976A7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60162-8758-BA46-88A2-56C8D431231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891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58005BE5-92D2-8943-ACB1-59908672B580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7D5A640-4518-4546-8B88-66A1D3F2A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3" y="5144066"/>
            <a:ext cx="2273300" cy="12001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1F27684-E865-E44D-8666-BAA0F00FE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22"/>
          <a:stretch/>
        </p:blipFill>
        <p:spPr>
          <a:xfrm>
            <a:off x="9273767" y="5067201"/>
            <a:ext cx="2273300" cy="13538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4704431" y="966998"/>
            <a:ext cx="27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OCLEAN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F4575E0-510D-604E-83F6-262D606E11F1}"/>
              </a:ext>
            </a:extLst>
          </p:cNvPr>
          <p:cNvSpPr/>
          <p:nvPr/>
        </p:nvSpPr>
        <p:spPr>
          <a:xfrm>
            <a:off x="3275348" y="2079559"/>
            <a:ext cx="5641302" cy="1474949"/>
          </a:xfrm>
          <a:prstGeom prst="rect">
            <a:avLst/>
          </a:prstGeom>
          <a:solidFill>
            <a:schemeClr val="bg1">
              <a:alpha val="5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AC793E9-A551-9044-A16F-D9D6720389ED}"/>
              </a:ext>
            </a:extLst>
          </p:cNvPr>
          <p:cNvSpPr txBox="1"/>
          <p:nvPr/>
        </p:nvSpPr>
        <p:spPr>
          <a:xfrm>
            <a:off x="3948896" y="2109711"/>
            <a:ext cx="4294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Helvetica Light" panose="020B0403020202020204" pitchFamily="34" charset="0"/>
              </a:rPr>
              <a:t>A </a:t>
            </a:r>
            <a:r>
              <a:rPr lang="es-ES" sz="2800" dirty="0" err="1">
                <a:latin typeface="Helvetica Light" panose="020B0403020202020204" pitchFamily="34" charset="0"/>
              </a:rPr>
              <a:t>bio-inspired</a:t>
            </a:r>
            <a:r>
              <a:rPr lang="es-ES" sz="2800" dirty="0"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latin typeface="Helvetica Light" panose="020B0403020202020204" pitchFamily="34" charset="0"/>
              </a:rPr>
              <a:t>solution</a:t>
            </a:r>
            <a:r>
              <a:rPr lang="es-ES" sz="2800" dirty="0"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s-ES" sz="2800" dirty="0">
                <a:latin typeface="Helvetica Light" panose="020B0403020202020204" pitchFamily="34" charset="0"/>
              </a:rPr>
              <a:t>to </a:t>
            </a:r>
            <a:r>
              <a:rPr lang="es-ES" sz="2800" dirty="0" err="1">
                <a:latin typeface="Helvetica Light" panose="020B0403020202020204" pitchFamily="34" charset="0"/>
              </a:rPr>
              <a:t>help</a:t>
            </a:r>
            <a:r>
              <a:rPr lang="es-ES" sz="2800" dirty="0"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latin typeface="Helvetica Light" panose="020B0403020202020204" pitchFamily="34" charset="0"/>
              </a:rPr>
              <a:t>clean</a:t>
            </a:r>
            <a:r>
              <a:rPr lang="es-ES" sz="2800" dirty="0">
                <a:latin typeface="Helvetica Light" panose="020B0403020202020204" pitchFamily="34" charset="0"/>
              </a:rPr>
              <a:t> up </a:t>
            </a:r>
            <a:r>
              <a:rPr lang="es-ES" sz="2800" dirty="0" err="1">
                <a:latin typeface="Helvetica Light" panose="020B0403020202020204" pitchFamily="34" charset="0"/>
              </a:rPr>
              <a:t>the</a:t>
            </a:r>
            <a:r>
              <a:rPr lang="es-ES" sz="2800" dirty="0"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latin typeface="Helvetica Light" panose="020B0403020202020204" pitchFamily="34" charset="0"/>
              </a:rPr>
              <a:t>ocean</a:t>
            </a:r>
            <a:endParaRPr lang="es-ES" sz="2800" dirty="0">
              <a:latin typeface="Helvetica Light" panose="020B0403020202020204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A56F2C8-1790-BC4F-913A-5F7F04741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175" y="4286747"/>
            <a:ext cx="1679646" cy="1714638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1125FB7-D08D-7D4D-9FF6-F3E6B7AB07A5}"/>
              </a:ext>
            </a:extLst>
          </p:cNvPr>
          <p:cNvSpPr txBox="1"/>
          <p:nvPr/>
        </p:nvSpPr>
        <p:spPr>
          <a:xfrm>
            <a:off x="4965626" y="5761454"/>
            <a:ext cx="226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Powered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Kafkoders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4A2E2747-EB6D-BA4B-B7F8-433C5BAC4C0A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4600237" y="539572"/>
            <a:ext cx="3193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WEB-SITE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3C3B145-369B-8440-AF0B-66802E39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068" y="5509549"/>
            <a:ext cx="1320932" cy="13484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902BF44-766B-AA46-84DD-CB4AC1DB0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25" y="1910131"/>
            <a:ext cx="4224299" cy="363529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33000"/>
              </a:prst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69C6EE9-79BA-0D40-BCED-3176E6BB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176" y="1933169"/>
            <a:ext cx="5001073" cy="3635298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71BABE-A3EA-DD46-A3FA-4F03B23DE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851" y="1682789"/>
            <a:ext cx="4796295" cy="4136059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07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F815B2C9-00C9-754E-8397-A03CF588A192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5508339" y="521787"/>
            <a:ext cx="144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APP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CA8496A-F2CC-854E-90B2-AF530CE84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068" y="5509549"/>
            <a:ext cx="1320932" cy="1348451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90670BBE-085F-BA4D-8629-7D4D2915D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225" y="1501990"/>
            <a:ext cx="4527550" cy="4543163"/>
          </a:xfrm>
          <a:prstGeom prst="rect">
            <a:avLst/>
          </a:prstGeo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76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F815B2C9-00C9-754E-8397-A03CF588A192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5508339" y="521787"/>
            <a:ext cx="144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APP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CA8496A-F2CC-854E-90B2-AF530CE84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068" y="5509549"/>
            <a:ext cx="1320932" cy="134845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AD35632-88DD-6D45-93B0-C1FEA39DE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38" y="2052980"/>
            <a:ext cx="2503166" cy="411995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7439B2F-9326-0940-80F5-FAEFC03F1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098" y="2080528"/>
            <a:ext cx="2493016" cy="410324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FD6BD65-9D9F-474D-872B-41970D348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102" y="1539713"/>
            <a:ext cx="3027796" cy="49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58005BE5-92D2-8943-ACB1-59908672B580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7D5A640-4518-4546-8B88-66A1D3F2A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3" y="5144066"/>
            <a:ext cx="2273300" cy="12001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1F27684-E865-E44D-8666-BAA0F00FE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22"/>
          <a:stretch/>
        </p:blipFill>
        <p:spPr>
          <a:xfrm>
            <a:off x="9273767" y="5067201"/>
            <a:ext cx="2273300" cy="13538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4704431" y="966998"/>
            <a:ext cx="27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OCLEAN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F4575E0-510D-604E-83F6-262D606E11F1}"/>
              </a:ext>
            </a:extLst>
          </p:cNvPr>
          <p:cNvSpPr/>
          <p:nvPr/>
        </p:nvSpPr>
        <p:spPr>
          <a:xfrm>
            <a:off x="3275348" y="2079559"/>
            <a:ext cx="5641302" cy="1474949"/>
          </a:xfrm>
          <a:prstGeom prst="rect">
            <a:avLst/>
          </a:prstGeom>
          <a:solidFill>
            <a:schemeClr val="bg1">
              <a:alpha val="5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AC793E9-A551-9044-A16F-D9D6720389ED}"/>
              </a:ext>
            </a:extLst>
          </p:cNvPr>
          <p:cNvSpPr txBox="1"/>
          <p:nvPr/>
        </p:nvSpPr>
        <p:spPr>
          <a:xfrm>
            <a:off x="3948896" y="2109711"/>
            <a:ext cx="4294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Helvetica Light" panose="020B0403020202020204" pitchFamily="34" charset="0"/>
              </a:rPr>
              <a:t>A </a:t>
            </a:r>
            <a:r>
              <a:rPr lang="es-ES" sz="2800" dirty="0" err="1">
                <a:latin typeface="Helvetica Light" panose="020B0403020202020204" pitchFamily="34" charset="0"/>
              </a:rPr>
              <a:t>bio-inspired</a:t>
            </a:r>
            <a:r>
              <a:rPr lang="es-ES" sz="2800" dirty="0"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latin typeface="Helvetica Light" panose="020B0403020202020204" pitchFamily="34" charset="0"/>
              </a:rPr>
              <a:t>solution</a:t>
            </a:r>
            <a:r>
              <a:rPr lang="es-ES" sz="2800" dirty="0"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s-ES" sz="2800" dirty="0">
                <a:latin typeface="Helvetica Light" panose="020B0403020202020204" pitchFamily="34" charset="0"/>
              </a:rPr>
              <a:t>to </a:t>
            </a:r>
            <a:r>
              <a:rPr lang="es-ES" sz="2800" dirty="0" err="1">
                <a:latin typeface="Helvetica Light" panose="020B0403020202020204" pitchFamily="34" charset="0"/>
              </a:rPr>
              <a:t>help</a:t>
            </a:r>
            <a:r>
              <a:rPr lang="es-ES" sz="2800" dirty="0"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latin typeface="Helvetica Light" panose="020B0403020202020204" pitchFamily="34" charset="0"/>
              </a:rPr>
              <a:t>clean</a:t>
            </a:r>
            <a:r>
              <a:rPr lang="es-ES" sz="2800" dirty="0">
                <a:latin typeface="Helvetica Light" panose="020B0403020202020204" pitchFamily="34" charset="0"/>
              </a:rPr>
              <a:t> up </a:t>
            </a:r>
            <a:r>
              <a:rPr lang="es-ES" sz="2800" dirty="0" err="1">
                <a:latin typeface="Helvetica Light" panose="020B0403020202020204" pitchFamily="34" charset="0"/>
              </a:rPr>
              <a:t>the</a:t>
            </a:r>
            <a:r>
              <a:rPr lang="es-ES" sz="2800" dirty="0"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latin typeface="Helvetica Light" panose="020B0403020202020204" pitchFamily="34" charset="0"/>
              </a:rPr>
              <a:t>ocean</a:t>
            </a:r>
            <a:endParaRPr lang="es-ES" sz="2800" dirty="0">
              <a:latin typeface="Helvetica Light" panose="020B0403020202020204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A56F2C8-1790-BC4F-913A-5F7F04741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175" y="4286747"/>
            <a:ext cx="1679646" cy="1714638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1125FB7-D08D-7D4D-9FF6-F3E6B7AB07A5}"/>
              </a:ext>
            </a:extLst>
          </p:cNvPr>
          <p:cNvSpPr txBox="1"/>
          <p:nvPr/>
        </p:nvSpPr>
        <p:spPr>
          <a:xfrm>
            <a:off x="4965626" y="5761454"/>
            <a:ext cx="226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Powered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Kafkoders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7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11171" y="1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C1C7264-AE4D-5D4C-B5FC-1BEE2C06DCD1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737AE3-6285-3E4F-9838-CD04E7A48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068" y="5509549"/>
            <a:ext cx="1320932" cy="134845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3694541" y="339730"/>
            <a:ext cx="4903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INTRODUCTION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8D60AB-3FA8-9A42-B6B9-2584A7FEDF3D}"/>
              </a:ext>
            </a:extLst>
          </p:cNvPr>
          <p:cNvSpPr txBox="1"/>
          <p:nvPr/>
        </p:nvSpPr>
        <p:spPr>
          <a:xfrm>
            <a:off x="2390683" y="1748318"/>
            <a:ext cx="81902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Created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by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@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Kafkoders</a:t>
            </a:r>
            <a:endParaRPr lang="es-E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Help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clean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ocean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from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trash</a:t>
            </a:r>
            <a:endParaRPr lang="es-E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Ant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-robots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Ant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Clustering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Optimization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(ACO)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algorithm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Help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to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clean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and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save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" pitchFamily="2" charset="0"/>
              </a:rPr>
              <a:t>world</a:t>
            </a:r>
            <a:r>
              <a:rPr lang="es-ES" sz="2800" dirty="0">
                <a:solidFill>
                  <a:schemeClr val="bg1"/>
                </a:solidFill>
                <a:latin typeface="Helvetica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0614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2BEAE71-DF71-1042-A9AA-83D579B69C45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0466BE7-657C-9448-9CEC-3CFE5C32F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068" y="5509549"/>
            <a:ext cx="1320932" cy="134845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3676107" y="349070"/>
            <a:ext cx="5063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PROBLEMATICS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AFFD815-EEF1-CC4C-B5BA-F0B030ABE8C2}"/>
              </a:ext>
            </a:extLst>
          </p:cNvPr>
          <p:cNvSpPr txBox="1"/>
          <p:nvPr/>
        </p:nvSpPr>
        <p:spPr>
          <a:xfrm>
            <a:off x="1766613" y="1529127"/>
            <a:ext cx="90933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Oceans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filled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with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garbage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Great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Pacific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Garbage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Patch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: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largest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accumulation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of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ocean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plastic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in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world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Between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Hawaii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and California.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Most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extensive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analysis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ever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of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this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area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.</a:t>
            </a:r>
            <a:b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</a:br>
            <a:b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</a:b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Estimated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1.15 to 2.41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million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tonnes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of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plastic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186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F8B1FF5-C875-664D-9A7F-002487E33924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0466BE7-657C-9448-9CEC-3CFE5C32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068" y="5509549"/>
            <a:ext cx="1320932" cy="134845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4463181" y="404826"/>
            <a:ext cx="3366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SOLUTION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56F04B-44D4-E043-9F99-D1B4A744E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017" y="1755449"/>
            <a:ext cx="6907871" cy="40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1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06298268-87A6-BF4A-98CE-6D494173798A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4018337" y="312002"/>
            <a:ext cx="4323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ALGORITHMS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58B3441-7FBE-6D4F-9469-0A19B7D2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068" y="5509549"/>
            <a:ext cx="1320932" cy="134845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4E22E26-3B96-B54D-83C4-670977B56021}"/>
              </a:ext>
            </a:extLst>
          </p:cNvPr>
          <p:cNvSpPr txBox="1"/>
          <p:nvPr/>
        </p:nvSpPr>
        <p:spPr>
          <a:xfrm>
            <a:off x="5782885" y="1506324"/>
            <a:ext cx="62230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Organize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trash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Move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trash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to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specific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places.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Advantage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of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this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behavior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Simulate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in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our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robots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Organize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ocean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litter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2FE7271-088D-324F-BE10-EE1E3A74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17" y="2243097"/>
            <a:ext cx="4386007" cy="2927660"/>
          </a:xfrm>
          <a:prstGeom prst="rect">
            <a:avLst/>
          </a:prstGeom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68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5D2F554-5511-AA47-9736-635026E7DB12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4754126" y="383789"/>
            <a:ext cx="2818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ROBOTS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58B3441-7FBE-6D4F-9469-0A19B7D2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068" y="5509549"/>
            <a:ext cx="1320932" cy="13484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4F3E6DF-4D5D-214F-93D8-178206F30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72" y="2285998"/>
            <a:ext cx="4911489" cy="2798957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4E22E26-3B96-B54D-83C4-670977B56021}"/>
              </a:ext>
            </a:extLst>
          </p:cNvPr>
          <p:cNvSpPr txBox="1"/>
          <p:nvPr/>
        </p:nvSpPr>
        <p:spPr>
          <a:xfrm>
            <a:off x="6095990" y="2346648"/>
            <a:ext cx="5374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New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smart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robots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3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different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types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of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tasks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AntBoat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Collector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Rafts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842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5D2F554-5511-AA47-9736-635026E7DB12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4499248" y="369934"/>
            <a:ext cx="3193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PROCESS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58B3441-7FBE-6D4F-9469-0A19B7D2F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1068" y="5509549"/>
            <a:ext cx="1320932" cy="13484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93BB0F6-8C7B-4B4E-9EDE-639DD42C2D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665" y="1327210"/>
            <a:ext cx="2033510" cy="2030353"/>
          </a:xfrm>
          <a:prstGeom prst="rect">
            <a:avLst/>
          </a:prstGeo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15EFB63-0296-DB41-BB50-379AA9947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9665" y="4147102"/>
            <a:ext cx="2033510" cy="2036672"/>
          </a:xfrm>
          <a:prstGeom prst="rect">
            <a:avLst/>
          </a:prstGeo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Elementos multimedia en línea 12" descr="ezgif.com-gif-maker (1).mp4">
            <a:hlinkClick r:id="" action="ppaction://media"/>
            <a:extLst>
              <a:ext uri="{FF2B5EF4-FFF2-40B4-BE49-F238E27FC236}">
                <a16:creationId xmlns:a16="http://schemas.microsoft.com/office/drawing/2014/main" id="{B638CDAA-DC8E-1043-9BA5-54C8C092E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11007" y="1853524"/>
            <a:ext cx="3706091" cy="3706091"/>
          </a:xfrm>
          <a:prstGeom prst="rect">
            <a:avLst/>
          </a:prstGeo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8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ECCDDBC-E003-C143-B190-3D21DFAA5386}"/>
              </a:ext>
            </a:extLst>
          </p:cNvPr>
          <p:cNvSpPr/>
          <p:nvPr/>
        </p:nvSpPr>
        <p:spPr>
          <a:xfrm>
            <a:off x="0" y="0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4003119" y="316882"/>
            <a:ext cx="4320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BLOCKCHAIN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58B3441-7FBE-6D4F-9469-0A19B7D2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068" y="5509549"/>
            <a:ext cx="1320932" cy="13484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CAA3520-F3E9-1647-9123-D26946B8D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518" y="1784957"/>
            <a:ext cx="1367458" cy="22506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679829D-0CAA-944C-92B7-D806346412D2}"/>
              </a:ext>
            </a:extLst>
          </p:cNvPr>
          <p:cNvSpPr txBox="1"/>
          <p:nvPr/>
        </p:nvSpPr>
        <p:spPr>
          <a:xfrm>
            <a:off x="6096000" y="1539231"/>
            <a:ext cx="48656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Multirobot</a:t>
            </a:r>
            <a:r>
              <a:rPr lang="es-E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Model</a:t>
            </a: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Scalable</a:t>
            </a: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Reliable</a:t>
            </a: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Distributed</a:t>
            </a: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Donations</a:t>
            </a:r>
            <a:endParaRPr lang="es-E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63149E-A6EE-2A48-90BD-29E8CBD19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544" y="1464751"/>
            <a:ext cx="1801294" cy="29647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0D7FA10-AA34-AE47-8107-41551C0B3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54" y="4854711"/>
            <a:ext cx="4649403" cy="857233"/>
          </a:xfrm>
          <a:prstGeom prst="rect">
            <a:avLst/>
          </a:prstGeom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33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0EFA37-5531-AC4B-B5F3-F11AD101D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3180C4"/>
          </a:solidFill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ECCDDBC-E003-C143-B190-3D21DFAA5386}"/>
              </a:ext>
            </a:extLst>
          </p:cNvPr>
          <p:cNvSpPr/>
          <p:nvPr/>
        </p:nvSpPr>
        <p:spPr>
          <a:xfrm>
            <a:off x="37875" y="-4989"/>
            <a:ext cx="12203151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1B291C-3B64-8F4C-9637-4FA86DD11C8F}"/>
              </a:ext>
            </a:extLst>
          </p:cNvPr>
          <p:cNvSpPr txBox="1"/>
          <p:nvPr/>
        </p:nvSpPr>
        <p:spPr>
          <a:xfrm>
            <a:off x="4003119" y="316882"/>
            <a:ext cx="4320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Helvetica" pitchFamily="2" charset="0"/>
              </a:rPr>
              <a:t>BLOCKCHAIN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58B3441-7FBE-6D4F-9469-0A19B7D2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068" y="5509549"/>
            <a:ext cx="1320932" cy="13484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D9F1021-21C4-314D-83C6-8A1D26B4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231" y="847589"/>
            <a:ext cx="4940766" cy="504369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7BB7845-D6BA-DC48-969D-8E1A6A96CB16}"/>
              </a:ext>
            </a:extLst>
          </p:cNvPr>
          <p:cNvSpPr txBox="1"/>
          <p:nvPr/>
        </p:nvSpPr>
        <p:spPr>
          <a:xfrm>
            <a:off x="6592896" y="4410700"/>
            <a:ext cx="176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Helvetica" pitchFamily="2" charset="0"/>
              </a:rPr>
              <a:t>COIN</a:t>
            </a:r>
            <a:endParaRPr lang="es-ES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4FC6A6C-C429-B14D-A68D-80723DCBB893}"/>
              </a:ext>
            </a:extLst>
          </p:cNvPr>
          <p:cNvSpPr/>
          <p:nvPr/>
        </p:nvSpPr>
        <p:spPr>
          <a:xfrm>
            <a:off x="6752492" y="4939924"/>
            <a:ext cx="1141648" cy="75749"/>
          </a:xfrm>
          <a:prstGeom prst="rect">
            <a:avLst/>
          </a:prstGeom>
          <a:solidFill>
            <a:srgbClr val="F2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0359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289</Words>
  <Application>Microsoft Macintosh PowerPoint</Application>
  <PresentationFormat>Panorámica</PresentationFormat>
  <Paragraphs>70</Paragraphs>
  <Slides>13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Enrique Hernandez Calabres</dc:creator>
  <cp:lastModifiedBy>Enrique Hernandez Calabres</cp:lastModifiedBy>
  <cp:revision>15</cp:revision>
  <dcterms:created xsi:type="dcterms:W3CDTF">2019-10-20T12:31:05Z</dcterms:created>
  <dcterms:modified xsi:type="dcterms:W3CDTF">2019-10-21T07:15:22Z</dcterms:modified>
</cp:coreProperties>
</file>